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a.fr/ina-eclaire-actu/video/afe02002678/carnaval-du-mardi-gras-a-la-nouvelle-orleans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A, N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différée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9A2A19B-E19E-4B8E-85F3-DFA968608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2599" y="3015494"/>
            <a:ext cx="4413987" cy="300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2235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au présent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à l’imparfait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1594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phrase au passé composé 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l’imparfait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289" y="3110532"/>
            <a:ext cx="2183860" cy="32218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284" y="2918078"/>
            <a:ext cx="2187706" cy="322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4337755" cy="4376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animaux ne parlent pas comme nous…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3 phrases sur le modèle: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…………… ne ………… pas comme …………………….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J’enrichis mon texte sur la vidéo du carnaval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2E594B-6D90-4848-9F19-C63F5C637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2287" y="5686274"/>
            <a:ext cx="1667425" cy="92333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23FD264-A8C0-4A4B-B7A5-6855B26107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800" y="2659730"/>
            <a:ext cx="2845552" cy="213263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56362AF-5C19-416E-98DB-2D2020C027FE}"/>
              </a:ext>
            </a:extLst>
          </p:cNvPr>
          <p:cNvSpPr txBox="1"/>
          <p:nvPr/>
        </p:nvSpPr>
        <p:spPr>
          <a:xfrm>
            <a:off x="8879463" y="4851380"/>
            <a:ext cx="19864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6"/>
              </a:rPr>
              <a:t>Archive INA</a:t>
            </a:r>
          </a:p>
          <a:p>
            <a:r>
              <a:rPr lang="fr-FR" sz="1050" dirty="0">
                <a:hlinkClick r:id="rId6"/>
              </a:rPr>
              <a:t>https://www.ina.fr/ina-eclaire-actu/video/afe02002678/carnaval-du-mardi-gras-a-la-nouvelle-orleans</a:t>
            </a:r>
            <a:r>
              <a:rPr lang="fr-FR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158</Words>
  <Application>Microsoft Office PowerPoint</Application>
  <PresentationFormat>Grand écran</PresentationFormat>
  <Paragraphs>45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Les petits reporters</vt:lpstr>
      <vt:lpstr>J’écris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35</cp:revision>
  <dcterms:created xsi:type="dcterms:W3CDTF">2021-07-17T07:25:24Z</dcterms:created>
  <dcterms:modified xsi:type="dcterms:W3CDTF">2022-07-31T19:59:26Z</dcterms:modified>
</cp:coreProperties>
</file>